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1" r:id="rId2"/>
    <p:sldId id="283" r:id="rId3"/>
    <p:sldId id="285" r:id="rId4"/>
    <p:sldId id="286" r:id="rId5"/>
    <p:sldId id="287" r:id="rId6"/>
    <p:sldId id="289" r:id="rId7"/>
    <p:sldId id="290" r:id="rId8"/>
    <p:sldId id="288" r:id="rId9"/>
    <p:sldId id="291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6E1"/>
    <a:srgbClr val="40A2E4"/>
    <a:srgbClr val="035CDF"/>
    <a:srgbClr val="0594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8488" autoAdjust="0"/>
  </p:normalViewPr>
  <p:slideViewPr>
    <p:cSldViewPr snapToGrid="0">
      <p:cViewPr>
        <p:scale>
          <a:sx n="110" d="100"/>
          <a:sy n="110" d="100"/>
        </p:scale>
        <p:origin x="-576" y="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CE9C9-4568-47CC-961B-CC30EC3FF4F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5041B-D174-4975-A55B-714489BC5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1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5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0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3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32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93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5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041B-D174-4975-A55B-714489BC5A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3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3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1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7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8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8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6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3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41A90-447F-4953-BAC7-FB88DB48C96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61017-0201-45F2-8841-333279FC6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986" y="679229"/>
            <a:ext cx="9429128" cy="1515823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2796E1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>MS4 PROGRAM </a:t>
            </a:r>
            <a:br>
              <a:rPr lang="en-US" sz="4800" dirty="0" smtClean="0">
                <a:solidFill>
                  <a:srgbClr val="2796E1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r>
              <a:rPr lang="en-US" sz="4800" dirty="0" smtClean="0">
                <a:solidFill>
                  <a:srgbClr val="2796E1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>PILOT BMP PROJECTS</a:t>
            </a:r>
            <a:endParaRPr lang="en-US" sz="4800" dirty="0">
              <a:solidFill>
                <a:srgbClr val="2796E1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56" y="2353194"/>
            <a:ext cx="5048844" cy="1439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04" y="2353194"/>
            <a:ext cx="2419350" cy="1895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-1" y="5888645"/>
            <a:ext cx="12192001" cy="1024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0" y="5949194"/>
            <a:ext cx="3489810" cy="9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986" y="679229"/>
            <a:ext cx="9429128" cy="1515823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2796E1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800" dirty="0" smtClean="0">
                <a:solidFill>
                  <a:srgbClr val="2796E1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800" dirty="0">
              <a:solidFill>
                <a:srgbClr val="2796E1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41" y="590998"/>
            <a:ext cx="5048844" cy="1439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75" y="2428695"/>
            <a:ext cx="2419350" cy="1895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-1" y="5888645"/>
            <a:ext cx="12192001" cy="1024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0" y="5949194"/>
            <a:ext cx="3489810" cy="9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083" y="1395167"/>
            <a:ext cx="11387579" cy="3290118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3 Pilot Projects – MS4 Structural BMPs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#</a:t>
            </a:r>
            <a:r>
              <a:rPr lang="en-US" sz="2800" b="1" dirty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1 – </a:t>
            </a:r>
            <a:r>
              <a:rPr lang="en-US" sz="2800" b="1" i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Rain Garden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, </a:t>
            </a:r>
            <a:r>
              <a:rPr lang="en-US" sz="2800" b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W-B </a:t>
            </a:r>
            <a:r>
              <a:rPr lang="en-US" sz="2800" b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Career &amp; Technical </a:t>
            </a:r>
            <a:r>
              <a:rPr lang="en-US" sz="2800" b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CENTER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, 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Plains Township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#2 – </a:t>
            </a:r>
            <a:r>
              <a:rPr lang="en-US" sz="2800" b="1" i="1" cap="all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Stormwater</a:t>
            </a:r>
            <a:r>
              <a:rPr lang="en-US" sz="2800" b="1" i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 Park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, Plains Township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#3 – </a:t>
            </a:r>
            <a:r>
              <a:rPr lang="en-US" sz="2800" b="1" i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Spring Run</a:t>
            </a:r>
            <a:r>
              <a:rPr lang="en-US" sz="2800" b="1" i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 </a:t>
            </a:r>
            <a:r>
              <a:rPr lang="en-US" sz="2800" b="1" i="1" cap="all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Stream Restoration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, Hanover Township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13" y="238054"/>
            <a:ext cx="10378523" cy="3336180"/>
          </a:xfrm>
        </p:spPr>
        <p:txBody>
          <a:bodyPr>
            <a:noAutofit/>
          </a:bodyPr>
          <a:lstStyle/>
          <a:p>
            <a:pPr algn="l"/>
            <a:r>
              <a:rPr lang="en-US" sz="40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RAIN GARDEN – </a:t>
            </a:r>
            <a:r>
              <a:rPr lang="en-US" sz="40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W-B </a:t>
            </a:r>
            <a:r>
              <a:rPr lang="en-US" sz="40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Career &amp; </a:t>
            </a:r>
            <a:r>
              <a:rPr lang="en-US" sz="40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Tech Center 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Visibility/ Educational/ Beautification/Property Access/ O&amp;M/ Partnership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Construction Cost (</a:t>
            </a:r>
            <a:r>
              <a:rPr lang="en-US" sz="2800" b="1" i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estimated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) 	= $50,000 to $70,000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Pollution Reduction Credit 	= 1,100 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lbs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/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yr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			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362" y="3562468"/>
            <a:ext cx="6538527" cy="2118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802" y="2344832"/>
            <a:ext cx="4142899" cy="36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608" y="180711"/>
            <a:ext cx="10378523" cy="3336180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STORMWATER PARK– Plains Township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Visibility/ Educational/ 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Stormwater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 Runoff Issues/Property Access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Growing Greener Grant Awarded = $120,000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Construction Cost (</a:t>
            </a:r>
            <a:r>
              <a:rPr lang="en-US" sz="2800" b="1" i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estimated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) 	= $450,000 to $550,000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Pollution Reduction Credit 	= 21,100 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lbs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/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yr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		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77" y="2483005"/>
            <a:ext cx="6562493" cy="4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426" y="658147"/>
            <a:ext cx="10378523" cy="3336180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SPRING RUN STREAM RESTORATION– Hanover Township – 600 </a:t>
            </a:r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LF (linear feet)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High Pollution Reduction Impact/ Beautification/Property Access/ Environmental Restoration/ Grant Potential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Construction Cost (</a:t>
            </a:r>
            <a:r>
              <a:rPr lang="en-US" sz="2800" b="1" i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estimated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) 	= $350,000 to $450,000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Pollution Reduction Credit 	= 27,000 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lbs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/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yr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			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65" y="2731824"/>
            <a:ext cx="4091609" cy="3068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75" y="2703184"/>
            <a:ext cx="4452531" cy="3339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81" y="2966231"/>
            <a:ext cx="3195733" cy="3076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71" y="3432553"/>
            <a:ext cx="3987643" cy="29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350" y="-1778794"/>
            <a:ext cx="10378523" cy="3336180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SPRING RUN STREAM RESTORATION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32" y="879326"/>
            <a:ext cx="7242350" cy="5235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30" y="879326"/>
            <a:ext cx="7242352" cy="5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350" y="-1778794"/>
            <a:ext cx="10378523" cy="3336180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SPRING RUN STREAM RESTORATION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402" y="1041799"/>
            <a:ext cx="6323036" cy="4742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44" y="1425209"/>
            <a:ext cx="6253113" cy="46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73" y="1369491"/>
            <a:ext cx="7184203" cy="4868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3765" y="78639"/>
            <a:ext cx="10644728" cy="2919085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PROJECT AREAS UNDER STUDY…..</a:t>
            </a:r>
            <a:b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Permeable Pavement/ Pavers – YMCA Parking Lot, 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Pittston City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006" y="85136"/>
            <a:ext cx="9935951" cy="2768257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latin typeface="Franklin Gothic Medium" panose="020B0603020102020204" pitchFamily="34" charset="0"/>
                <a:ea typeface="Rockwell" charset="0"/>
                <a:cs typeface="Rockwell" charset="0"/>
              </a:rPr>
              <a:t>PROJECT AREAS UNDER STUDY…..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Harveys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 Lake &amp; Jackson Township – Back Mountain</a:t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Bioswale</a:t>
            </a:r>
            <a:r>
              <a:rPr lang="en-US" sz="2800" b="1" dirty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/ Rain Garden 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at Nanticoke </a:t>
            </a:r>
            <a:r>
              <a:rPr lang="en-US" sz="2800" b="1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Rockwell" charset="0"/>
                <a:cs typeface="Rockwell" charset="0"/>
              </a:rPr>
              <a:t>Area School Properties</a:t>
            </a:r>
            <a: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Rockwell" charset="0"/>
                <a:cs typeface="Rockwell" charset="0"/>
              </a:rPr>
            </a:br>
            <a:endParaRPr lang="en-US" sz="4400" dirty="0">
              <a:solidFill>
                <a:srgbClr val="0070C0"/>
              </a:solidFill>
              <a:latin typeface="Franklin Gothic Medium" panose="020B06030201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23825" y="4803635"/>
            <a:ext cx="12192000" cy="98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			</a:t>
            </a:r>
            <a:endParaRPr lang="en-US" sz="2500" b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6115044"/>
            <a:ext cx="2069410" cy="53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6115044"/>
            <a:ext cx="2162751" cy="616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66" y="2479020"/>
            <a:ext cx="6602353" cy="3139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980" y="2287962"/>
            <a:ext cx="5442561" cy="38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64</Words>
  <Application>Microsoft Office PowerPoint</Application>
  <PresentationFormat>Custom</PresentationFormat>
  <Paragraphs>30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MS4 PROGRAM  PILOT BMP PROJECTS</vt:lpstr>
      <vt:lpstr>3 Pilot Projects – MS4 Structural BMPs  #1 – Rain Garden, W-B Career &amp; Technical CENTER, Plains Township  #2 – Stormwater Park, Plains Township  #3 – Spring Run Stream Restoration, Hanover Township </vt:lpstr>
      <vt:lpstr>RAIN GARDEN – W-B Career &amp; Tech Center  Visibility/ Educational/ Beautification/Property Access/ O&amp;M/ Partnership Construction Cost (estimated)  = $50,000 to $70,000 Pollution Reduction Credit  = 1,100 lbs/yr     </vt:lpstr>
      <vt:lpstr>STORMWATER PARK– Plains Township Visibility/ Educational/ Stormwater Runoff Issues/Property Access Growing Greener Grant Awarded = $120,000 Construction Cost (estimated)  = $450,000 to $550,000 Pollution Reduction Credit  = 21,100 lbs/yr    </vt:lpstr>
      <vt:lpstr>SPRING RUN STREAM RESTORATION– Hanover Township – 600 LF (linear feet) High Pollution Reduction Impact/ Beautification/Property Access/ Environmental Restoration/ Grant Potential Construction Cost (estimated)  = $350,000 to $450,000 Pollution Reduction Credit  = 27,000 lbs/yr     </vt:lpstr>
      <vt:lpstr>SPRING RUN STREAM RESTORATION </vt:lpstr>
      <vt:lpstr>SPRING RUN STREAM RESTORATION </vt:lpstr>
      <vt:lpstr>PROJECT AREAS UNDER STUDY….. Permeable Pavement/ Pavers – YMCA Parking Lot, Pittston City   </vt:lpstr>
      <vt:lpstr>PROJECT AREAS UNDER STUDY….. - Harveys Lake &amp; Jackson Township – Back Mountain  - Bioswale/ Rain Garden at Nanticoke Area School Properties </vt:lpstr>
      <vt:lpstr> </vt:lpstr>
    </vt:vector>
  </TitlesOfParts>
  <Company>Borton-Lawson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M. Wieller, PE</dc:creator>
  <cp:lastModifiedBy>Donna Gillis</cp:lastModifiedBy>
  <cp:revision>456</cp:revision>
  <dcterms:created xsi:type="dcterms:W3CDTF">2017-03-10T20:12:18Z</dcterms:created>
  <dcterms:modified xsi:type="dcterms:W3CDTF">2019-05-30T19:35:22Z</dcterms:modified>
</cp:coreProperties>
</file>